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7" r:id="rId3"/>
    <p:sldId id="268" r:id="rId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/>
          <a:lstStyle>
            <a:lvl1pPr algn="r">
              <a:defRPr sz="1300"/>
            </a:lvl1pPr>
          </a:lstStyle>
          <a:p>
            <a:pPr>
              <a:defRPr/>
            </a:pPr>
            <a:fld id="{3BA30316-B63C-49E8-8B45-873402115388}" type="datetimeFigureOut">
              <a:rPr lang="en-US"/>
              <a:pPr>
                <a:defRPr/>
              </a:pPr>
              <a:t>2/18/2011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47" tIns="47873" rIns="95747" bIns="47873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21175"/>
          </a:xfrm>
          <a:prstGeom prst="rect">
            <a:avLst/>
          </a:prstGeom>
        </p:spPr>
        <p:txBody>
          <a:bodyPr vert="horz" lIns="95747" tIns="47873" rIns="95747" bIns="4787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860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18600"/>
            <a:ext cx="3170238" cy="481013"/>
          </a:xfrm>
          <a:prstGeom prst="rect">
            <a:avLst/>
          </a:prstGeom>
        </p:spPr>
        <p:txBody>
          <a:bodyPr vert="horz" lIns="95747" tIns="47873" rIns="95747" bIns="47873" rtlCol="0" anchor="b"/>
          <a:lstStyle>
            <a:lvl1pPr algn="r">
              <a:defRPr sz="1300"/>
            </a:lvl1pPr>
          </a:lstStyle>
          <a:p>
            <a:pPr>
              <a:defRPr/>
            </a:pPr>
            <a:fld id="{C644D744-99F5-4264-9FB6-465C7101A2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265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1417A13-4514-45AC-BBE9-9D03ACF3289E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614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5EA79A-830C-4280-B1FF-7E745CA7D46E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05BF5C-FF5A-4C53-BAF3-E6DE674755C1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8195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46A67-EBBE-42B9-9BCC-76BAB6D5D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16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EC518-FAD5-49A2-B787-6DB2350BF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6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8BF5C-E0FE-42E4-87A8-1E44985281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73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EC534-95FE-4E9B-96C8-B79D3E390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8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B3D82-99FE-411D-92CB-37DBF6E41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1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8E6C2B-23BF-4FA7-B636-A1FEF2C54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4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9F4D9-7FB8-4B0E-AF15-F471157218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2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8499C-5355-41C0-8EFD-BE6841F0D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5C88B-9BEC-484E-A13B-28C60F256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604F4-415B-4819-BA8E-300611AB4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04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F7C1F-831E-43F9-8D2F-4EB570B0D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7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22FA879-E7B0-44A2-9AA5-1CB50BC507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ig_14_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1400" y="241300"/>
            <a:ext cx="4521200" cy="6386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g_14_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7500"/>
            <a:ext cx="6856413" cy="624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g_14_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17500"/>
            <a:ext cx="4741863" cy="624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5172</TotalTime>
  <Words>3</Words>
  <Application>Microsoft Office PowerPoint</Application>
  <PresentationFormat>On-screen Show (4:3)</PresentationFormat>
  <Paragraphs>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</dc:title>
  <dc:creator>Rebecca</dc:creator>
  <cp:lastModifiedBy>Rebecca</cp:lastModifiedBy>
  <cp:revision>12</cp:revision>
  <dcterms:created xsi:type="dcterms:W3CDTF">2009-07-16T23:51:41Z</dcterms:created>
  <dcterms:modified xsi:type="dcterms:W3CDTF">2011-02-21T22:11:28Z</dcterms:modified>
</cp:coreProperties>
</file>