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63" r:id="rId3"/>
    <p:sldId id="264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6" r:id="rId14"/>
    <p:sldId id="277" r:id="rId15"/>
    <p:sldId id="280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pPr>
              <a:defRPr/>
            </a:pPr>
            <a:fld id="{104AB0C5-B83B-48A8-BF54-52874F001EBE}" type="datetimeFigureOut">
              <a:rPr lang="en-US"/>
              <a:pPr>
                <a:defRPr/>
              </a:pPr>
              <a:t>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pPr>
              <a:defRPr/>
            </a:pPr>
            <a:fld id="{0F2E2128-C378-4A00-978F-1A184BD91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26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9513048-1B63-4EB4-844F-E9D3AD0AE884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9DCDCB-909B-464D-9A80-785C0EE2F4A9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3FF0FC-D3E6-431F-B470-76069EFAF87C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53DB8C-36AA-4EA4-AF77-E5BC7E5826CF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CB7C1A-22D6-48F3-90A1-859265C19C96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81A015-09BD-4BE3-9814-62D0E82B4806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622889-F3B3-483B-BFF6-9738B6D5EB64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686D80-9C8F-4C20-94A6-B3CB99D0AB47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22DDF2-15F4-45A4-BCBC-F0E506F7532C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64C8E3-AAA6-4D6C-ADF2-D778647DEB09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726F54-4347-49F8-990F-E7F8C3DD8618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3DAA2D-DAA4-458E-82CF-0B9E15F64FD2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3CBFD9-99E1-4D4A-9EA9-7749E5687B03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97BEA9-A1BA-4989-BD47-BDC3B0DD5395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C21E7-026B-4293-8451-A3C44F9DF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3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636B1-E84F-478E-AE51-93EECC594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01FC8-7136-4CA6-9CA5-D34434A41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9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1690B-1B38-478A-A3F6-5F830C79D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0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CBD08-4B46-4C24-B64E-2447085E2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4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5D3CB-4F27-4681-9E15-D19E1B07D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4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35E8-6389-4E72-9EFE-EDFD323D9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2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56F99-CE75-41E6-8E39-3701419D8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0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C3F9E-2CF1-4761-8809-D791240D9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9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2FAAE-C9FC-458A-BC14-BBF7B4D14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1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D5D2B-DA5B-4157-8948-734BC646D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A8C578-23C6-4483-94CC-C5F76996F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n_11_p34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325563"/>
            <a:ext cx="4692650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Serine proteases have a reactive serine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_11_29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92300"/>
            <a:ext cx="85312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_11_3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6663"/>
            <a:ext cx="405606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fig_11_30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675"/>
            <a:ext cx="4265613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Chymotrypsin preferentially binds the tetrahedral intermediate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_11_3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371600"/>
            <a:ext cx="626110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Pancreatic trypsin inhibitor binds tightly to trypsin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g_11_3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676400"/>
            <a:ext cx="6527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 trypsin inhibitor suggests formation of a tetrahedral intermediate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_11_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905000"/>
            <a:ext cx="85312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tetrahedral intermediate was trapped through clever pH manipulation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important ideas on serine proteases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Hydrolyze peptide bonds using an active site serine</a:t>
            </a:r>
          </a:p>
          <a:p>
            <a:r>
              <a:rPr lang="en-US" smtClean="0"/>
              <a:t>Common structure of active site, including:</a:t>
            </a:r>
          </a:p>
          <a:p>
            <a:pPr lvl="1"/>
            <a:r>
              <a:rPr lang="en-US" smtClean="0"/>
              <a:t>Asp-His-Ser catalytic triad</a:t>
            </a:r>
          </a:p>
          <a:p>
            <a:pPr lvl="1"/>
            <a:r>
              <a:rPr lang="en-US" smtClean="0"/>
              <a:t>Oxyanion hole</a:t>
            </a:r>
          </a:p>
          <a:p>
            <a:r>
              <a:rPr lang="en-US" smtClean="0"/>
              <a:t>Differ in substrate specificity</a:t>
            </a:r>
          </a:p>
          <a:p>
            <a:r>
              <a:rPr lang="en-US" smtClean="0"/>
              <a:t>Evolved through convergent and divergent evolution</a:t>
            </a:r>
          </a:p>
          <a:p>
            <a:r>
              <a:rPr lang="en-US" smtClean="0"/>
              <a:t>Use a combination of catalytic mechanisms</a:t>
            </a:r>
          </a:p>
          <a:p>
            <a:r>
              <a:rPr lang="en-US" smtClean="0"/>
              <a:t>Studies with inhibitors and under altered conditions can help clarify enzyme 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_11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990600"/>
            <a:ext cx="493236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Trypsin is a serine protease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_11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981200"/>
            <a:ext cx="8531225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 serine proteases have an active site catalytic triad containing Ser, His, and Asp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_11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8" r="44839" b="2776"/>
          <a:stretch>
            <a:fillRect/>
          </a:stretch>
        </p:blipFill>
        <p:spPr bwMode="auto">
          <a:xfrm>
            <a:off x="5791200" y="2516188"/>
            <a:ext cx="2900363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Serine proteases differ in their substrate specificity (differing specificity pockets)</a:t>
            </a:r>
          </a:p>
        </p:txBody>
      </p:sp>
      <p:pic>
        <p:nvPicPr>
          <p:cNvPr id="6149" name="Picture 2" descr="fig_11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3" b="48656"/>
          <a:stretch>
            <a:fillRect/>
          </a:stretch>
        </p:blipFill>
        <p:spPr bwMode="auto">
          <a:xfrm>
            <a:off x="619125" y="2286000"/>
            <a:ext cx="23526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fig_11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2" t="16739" b="30528"/>
          <a:stretch>
            <a:fillRect/>
          </a:stretch>
        </p:blipFill>
        <p:spPr bwMode="auto">
          <a:xfrm>
            <a:off x="3352800" y="2209800"/>
            <a:ext cx="226695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_11_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465263"/>
            <a:ext cx="5054600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Serine proteases arose through convergent and divergent 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_11_29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133600"/>
            <a:ext cx="8531225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Serine proteases use multiple catalytic mechanisms in the hydrolysis of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fig_11_29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306388"/>
            <a:ext cx="3767137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_11_29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79600"/>
            <a:ext cx="85312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_11_29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7500"/>
            <a:ext cx="3960813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159</Words>
  <Application>Microsoft Office PowerPoint</Application>
  <PresentationFormat>On-screen Show (4:3)</PresentationFormat>
  <Paragraphs>33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MS PGothic</vt:lpstr>
      <vt:lpstr>Default Design</vt:lpstr>
      <vt:lpstr>Serine proteases have a reactive serine</vt:lpstr>
      <vt:lpstr>Trypsin is a serine protease </vt:lpstr>
      <vt:lpstr>All serine proteases have an active site catalytic triad containing Ser, His, and Asp</vt:lpstr>
      <vt:lpstr>Serine proteases differ in their substrate specificity (differing specificity pockets)</vt:lpstr>
      <vt:lpstr>Serine proteases arose through convergent and divergent evolution</vt:lpstr>
      <vt:lpstr>Serine proteases use multiple catalytic mechanisms in the hydrolysis of proteins</vt:lpstr>
      <vt:lpstr>PowerPoint Presentation</vt:lpstr>
      <vt:lpstr>PowerPoint Presentation</vt:lpstr>
      <vt:lpstr>PowerPoint Presentation</vt:lpstr>
      <vt:lpstr>PowerPoint Presentation</vt:lpstr>
      <vt:lpstr>Chymotrypsin preferentially binds the tetrahedral intermediate</vt:lpstr>
      <vt:lpstr>Pancreatic trypsin inhibitor binds tightly to trypsin</vt:lpstr>
      <vt:lpstr>Bound trypsin inhibitor suggests formation of a tetrahedral intermediate</vt:lpstr>
      <vt:lpstr>The tetrahedral intermediate was trapped through clever pH manipulation</vt:lpstr>
      <vt:lpstr>Summary of important ideas on serine proteases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Rebecca</dc:creator>
  <cp:lastModifiedBy>Rebecca</cp:lastModifiedBy>
  <cp:revision>17</cp:revision>
  <dcterms:created xsi:type="dcterms:W3CDTF">2009-07-16T23:51:41Z</dcterms:created>
  <dcterms:modified xsi:type="dcterms:W3CDTF">2011-02-09T18:04:33Z</dcterms:modified>
</cp:coreProperties>
</file>