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25096A-0B30-45ED-8878-23D663C57E58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5D570E-9991-4217-9171-D03B6D8FD2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brown+ring+test&amp;source=images&amp;cd=&amp;cad=rja&amp;docid=sUBFoVExr6oLeM&amp;tbnid=g217qvD7YylqFM:&amp;ved=0CAUQjRw&amp;url=http://chemistryexperimentphotogallery.blogspot.com/2010/11/form-4-chapter-8-anion-test-test-for.html&amp;ei=nKwOUZvwA--wigK__oG4DQ&amp;bvm=bv.41867550,d.cGE&amp;psig=AFQjCNEfhJ-CY0K1ZiQB3gRU57IiLI48Ug&amp;ust=136000257378998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sodium+nitroprusside&amp;source=images&amp;cd=&amp;cad=rja&amp;docid=ZUi-libSm_5n8M&amp;tbnid=ACBpLLHFq1FymM:&amp;ved=0CAUQjRw&amp;url=http://en.wikipedia.org/wiki/File:Sodium-nitroprusside-sample.jpg&amp;ei=9KwOUcHcNM3siQLRz4HACg&amp;bvm=bv.41867550,d.cGE&amp;psig=AFQjCNHrBRG3ltpY_NqZFcFt8rxjRV0WGA&amp;ust=13600026705770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nitropress&amp;source=images&amp;cd=&amp;cad=rja&amp;docid=S_6rJh3UnUxhQM&amp;tbnid=-44pJD5tmpN3VM:&amp;ved=0CAUQjRw&amp;url=http://www.dealmed.com/Hospira?range=31%2C60%2C64&amp;ei=b60OUeG5CcTAiwLk9oGQAg&amp;bvm=bv.41867550,d.cGE&amp;psig=AFQjCNFofl8UiuM9vagePdxf9J3NeVqbCw&amp;ust=13600027931240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3300"/>
                </a:solidFill>
              </a:rPr>
              <a:t>Iron Nitrosyl compounds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Lecture 9a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lab, an iron nitrosyl complex will be synthesized by the reaction of ferrous sulfate with nitrous acid in the presence of a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dithiocarbamate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ligand.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reaction of the nitrite with sulfuric acid generates the nitrous acid (HNO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is reduced by Fe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yield nitric oxide, which reacts with the iron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complex to form [Fe(H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(NO)]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addition of the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dithiocarbamate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 leads to the formation of the dark-green Fe(NO)dtc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second part, the product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first reaction is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reacted with iodine to yield the brown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(NO)dtc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structures of both compounds are investigated using infrared spectroscopy, EPR and NMR spectroscopy. 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 (Theory)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Safety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first experiment has to be performed under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well-ventilated hood because nitrogen dioxide (NO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) is formed as a byproduct in this reaction.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Chloroform is classified as selected </a:t>
            </a:r>
            <a:r>
              <a:rPr lang="en-US" b="1" dirty="0" smtClean="0">
                <a:solidFill>
                  <a:srgbClr val="FF0000"/>
                </a:solidFill>
              </a:rPr>
              <a:t>carcinogen and should only be handled in the hood.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Petroleum ether is flammable. Keep away from any ignition sources.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 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diethyldithiocarbamato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)nitrosyl iron (Fe(NO)dtc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Ferrous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sulfate (FeSO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7 H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O) and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nitrite (NaNO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dissolved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 0.5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sulfuric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acid (student most likely has to prepare this solution).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aqueous solution of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of sodium (</a:t>
            </a:r>
            <a:r>
              <a:rPr lang="en-US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N,N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diethyldithiocarbamate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(Na(S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CNEt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)*3 H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O)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is added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immediately. </a:t>
            </a:r>
            <a:endParaRPr lang="en-US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dark reaction mixture is stirred vigorously for 5 minutes before being transferred into a separatory funnel (without the spin bar). </a:t>
            </a:r>
            <a:endParaRPr lang="en-US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reaction mixture is extracted several times with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chloroform (it could </a:t>
            </a:r>
            <a:b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 a difficult to see the phase separation here).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combined organic layers are dried over anhydrous magnesium sulfate before the volume of the solution is reduced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rotary evaporator. </a:t>
            </a:r>
            <a:endParaRPr lang="en-US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Petroleum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ether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added to the solution to precipitate the dark green solid. </a:t>
            </a:r>
            <a:endParaRPr lang="en-US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solid does not crystallize at 0 </a:t>
            </a:r>
            <a:r>
              <a:rPr lang="en-US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C, some of the chloroform is removed by careful evaporation using the rotary evaporator (do not use heat here!). </a:t>
            </a:r>
            <a:endParaRPr lang="en-US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crystals are isolated by filtration, are washed with petroleum ether and are dried in vacuum.  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diethyldithiocarbamato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iodo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)nitrosyl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diethyldithiocarbamato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)nitrosyl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suspended in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absolute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ethanol.         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iodine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absolute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ethanol is added drop wise over a period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minutes.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resulting mixture is stirred for one hour at room temperature during which a brown precipitate forms.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precipitate is removed by filtration, washed with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ethanol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dried in vacuum.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Infrared spectroscopy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Fe(NO)dtc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(NO)= 1685 cm</a:t>
            </a:r>
            <a:r>
              <a:rPr lang="en-US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(NO)dtc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(NO)= 1805 cm</a:t>
            </a:r>
            <a:r>
              <a:rPr lang="en-US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Increased stretching frequency due to reduced </a:t>
            </a:r>
            <a:r>
              <a:rPr lang="en-US" dirty="0" smtClean="0">
                <a:solidFill>
                  <a:srgbClr val="660066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-backbonding due to the higher oxidation state</a:t>
            </a: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NMR spectroscopy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(NO)dtc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914400" lvl="3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Complex multiplet at </a:t>
            </a:r>
            <a:r>
              <a:rPr lang="en-US" dirty="0" smtClean="0">
                <a:solidFill>
                  <a:srgbClr val="660066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=3.63 ppm (8 lines) and </a:t>
            </a:r>
            <a:r>
              <a:rPr lang="en-US" dirty="0" smtClean="0">
                <a:solidFill>
                  <a:srgbClr val="660066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=1.24 ppm (8 lines)</a:t>
            </a:r>
            <a:endParaRPr lang="en-US" baseline="-25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Fe(NO)dtc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nitrosyl group has an unpaired electron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(&lt;(Fe-N-O)= 174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electron is located at the nitrogen atom and therefore couples with the nucleus 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N: 99.638%  abundance, 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=1)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three line spectrum is observed for this compound (=2*1+1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t="34158" r="27960" b="29354"/>
          <a:stretch/>
        </p:blipFill>
        <p:spPr bwMode="auto">
          <a:xfrm>
            <a:off x="5638800" y="1676400"/>
            <a:ext cx="3124200" cy="1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45" y="3352800"/>
            <a:ext cx="3124200" cy="272502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7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770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Nitric oxide (NO) is a colorless gas that is thermodynamically unstable (</a:t>
            </a:r>
            <a:r>
              <a:rPr lang="en-US" sz="2400" dirty="0" err="1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90.2 kJ/mol). 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its odd number of electrons, the compound is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paramagnetic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The unpaired electron is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located in a </a:t>
            </a:r>
            <a:r>
              <a:rPr lang="en-US" sz="2400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*-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orbital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(HOMO orbital shown on the right)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molecule possesses a small dipole moment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=0.158 D)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the nitrogen atom possesses a partial negative charge (60% spin density on nitrogen based on EPR). 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N-O bond length (115 pm) corresponds with a bond order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 2.5 (double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bond: 118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pm, triple bond: 106 pm).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Nitric Oxide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133600"/>
            <a:ext cx="152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56" y="4343400"/>
            <a:ext cx="1847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Nitric oxide is a by-product of combustion of substances in the air (i.e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car engines,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fossil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fuel power plants).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both cases, it is quickly oxidized to form nitrogen dioxide, which is removed using a catalytic converter. </a:t>
            </a:r>
            <a:endParaRPr lang="en-U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Nitric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oxide is also produced naturally during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electrical discharge of lightning. However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direct reaction of nitrogen with oxygen requires temperatures in excess of 2000 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C, which is not practical for a large-scale synthesis. </a:t>
            </a:r>
            <a:endParaRPr lang="en-U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Industrially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oxidation of ammonia at 850 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platinum as catalyst leads to the formation of nitric oxide.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4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+  5 O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4 NO  +  6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Nitric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oxide can be oxidized to form the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nitrosonium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 (NO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or be reduced to form a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nitroside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 (NO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The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nitrosonium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 appears as the cation in nitrosyl salts NO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(X=BF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ClO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AsF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SbCl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OsF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HSO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PtCl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Nitrosyl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chloride is formed in a mixture of hydrochloric acid and nitric acid also known as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aqua </a:t>
            </a:r>
            <a:r>
              <a:rPr lang="en-US" sz="1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regia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HNO</a:t>
            </a:r>
            <a:r>
              <a:rPr lang="en-US" sz="1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 3 HCl                 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ClNO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+  Cl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+  2 H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Nitric Oxide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962400" y="4114800"/>
            <a:ext cx="698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4114800" y="6019800"/>
            <a:ext cx="698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815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457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nitrosyl complexes, have gained significant interest in the past twenty years because of the important role nitric oxide displays as signaling molecule in biological systems.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Louis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Ignarro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 professor in the pharmacology department at UCLA, received the Noble Prize in Physiology and Medicine in 1998 for his discovery about the signaling properties of nitric oxide.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dithiocarbamates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used as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compounds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NO spin trapping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 nitrosyl complex was discovered in 1790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 Priestley ([Fe(H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O)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(NO)]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This complex is also formed in the qualitative test for nitrate with ferrous sulfate and sulfuric acid (“brown ring test”).                 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Metal Nitrosyl Complexes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2.bp.blogspot.com/_SbGsGIdRp3k/TNETnLTUk9I/AAAAAAAAAKo/aVq3QBONjTQ/s400/DSCN190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r="32666" b="33679"/>
          <a:stretch/>
        </p:blipFill>
        <p:spPr bwMode="auto">
          <a:xfrm>
            <a:off x="7732889" y="4191000"/>
            <a:ext cx="1106311" cy="18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524000"/>
            <a:ext cx="7429500" cy="487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second compound, an iron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cyano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complex ([Fe(CN)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(NO)]</a:t>
            </a:r>
            <a:r>
              <a:rPr lang="en-US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was described about 60 years later by K. L.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Playfair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dark-red sodium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nitroprusside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[Fe(CN)</a:t>
            </a:r>
            <a:r>
              <a:rPr lang="en-US" sz="2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)]*2 H</a:t>
            </a:r>
            <a:r>
              <a:rPr lang="en-US" sz="20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O) is obtained from potassium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ferrocyanide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concentrated nitric acid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potent vasodilator (SNP,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Nitropress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compound is also used in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Simon’s test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the detection of methamphetamine (blue) and as reagent to detect sulfide ions as [Fe(CN)</a:t>
            </a:r>
            <a:r>
              <a:rPr lang="en-US" sz="20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(NOS)]</a:t>
            </a:r>
            <a:r>
              <a:rPr lang="en-US" sz="20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which is purple.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Roussin’s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salts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red: K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[Fe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], black: Na[Fe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]) are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iron sulfur nitrosyl complexes that were discovered in 1858.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esters of the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Roussin’s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Red salt are being investigated as nitric oxide donors because photolysis of the compounds causes the release of NO.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Metal Nitrosyl Complexes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4" descr="http://upload.wikimedia.org/wikipedia/commons/0/0e/Sodium-nitroprusside-sampl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22557" r="17662" b="19510"/>
          <a:stretch/>
        </p:blipFill>
        <p:spPr bwMode="auto">
          <a:xfrm>
            <a:off x="7543800" y="1828800"/>
            <a:ext cx="1462842" cy="101720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ealmed.com/Nitropress-Injection-25-mg-mL-50-mg-2ml-FTV-40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r="21826"/>
          <a:stretch/>
        </p:blipFill>
        <p:spPr bwMode="auto">
          <a:xfrm>
            <a:off x="7751699" y="3124200"/>
            <a:ext cx="1047044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nitric oxide donated by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Roussin’s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Black salt has proven to be toxic to some melanoma cancer cells.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same salt demonstrates antibacterial activity in some food processing applications as well.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structure of the red salt displays an edge-shared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bitetrahedron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four nitrosyl ligands are terminal and two sulfide ligands are located in the bridge.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black salt forms an incomplete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cubane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structure, which is missing one corner (4 Fe and 3 S). 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Metal Nitrosyl Complexes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04152"/>
              </p:ext>
            </p:extLst>
          </p:nvPr>
        </p:nvGraphicFramePr>
        <p:xfrm>
          <a:off x="2743200" y="5105400"/>
          <a:ext cx="32861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6179226" imgH="2055513" progId="Unknown">
                  <p:embed/>
                </p:oleObj>
              </mc:Choice>
              <mc:Fallback>
                <p:oleObj r:id="rId3" imgW="6179226" imgH="2055513" progId="Unknow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05400"/>
                        <a:ext cx="3286125" cy="10874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5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nitrosyl ligand can act as a one-electron or a three-electron donor.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nitrosyl cation (:N≡O: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can use its lone pair on the nitrogen atom to form a bond to the metal atom like its isoelectronic counterparts the carbonyl (:C≡O:) and the cyanide (:C≡N: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carbonyl ligands, various degrees of 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-back bonding are observed (NO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stronger 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-acceptor than CO):</a:t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Metal Nitrosyl Complexes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strength of the 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-back bond strengthens the M-N bond and weakens the N-O bond. 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extreme cases, both bonds can be characterized as double bonds (II). In cases in which the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M-N-O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angle is close to 180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M-N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 is usually relatively short.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backbonding effect is weak, the angle decreases significantly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&lt;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M-N-O)= ~120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and the ligand can be described as “NO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as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observed in the cobalt complexes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below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Enemark-Feltham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notation is used to describe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number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d-type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electrons present in a given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nitrosyl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Complexes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"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d+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-electrons"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excess of six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often 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tend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have bent NO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ligands i.e., Co(NO)dtc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(7 e,127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Metal </a:t>
            </a:r>
            <a:r>
              <a:rPr lang="en-US" dirty="0" smtClean="0">
                <a:solidFill>
                  <a:srgbClr val="002060"/>
                </a:solidFill>
              </a:rPr>
              <a:t>Nitrosyl </a:t>
            </a:r>
            <a:r>
              <a:rPr lang="en-US" dirty="0">
                <a:solidFill>
                  <a:srgbClr val="002060"/>
                </a:solidFill>
              </a:rPr>
              <a:t>Complexes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335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00610"/>
              </p:ext>
            </p:extLst>
          </p:nvPr>
        </p:nvGraphicFramePr>
        <p:xfrm>
          <a:off x="2274887" y="1720850"/>
          <a:ext cx="45942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5" imgW="4594428" imgH="641320" progId="Unknown">
                  <p:embed/>
                </p:oleObj>
              </mc:Choice>
              <mc:Fallback>
                <p:oleObj r:id="rId5" imgW="4594428" imgH="641320" progId="Unknow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7" y="1720850"/>
                        <a:ext cx="4594225" cy="64135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6" name="Picture 2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31139" r="35408" b="30452"/>
          <a:stretch/>
        </p:blipFill>
        <p:spPr bwMode="auto">
          <a:xfrm>
            <a:off x="7421880" y="5257800"/>
            <a:ext cx="14173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Examples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Infrared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spectroscopy and EPR spectroscopy can be used to distinguish between different bond modes.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M-N-O groups 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N-O triple bond)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absorb in the range 1650–1900 cm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(i.e., [Fe(CN)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(NO)]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1939 cm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[Mn(CN)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(NO)]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1700 cm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Bent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nitrosyl groups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(N-O double bond)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absorb in the range 1525–1690 cm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−1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(i.e., [Co(NH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(NO)]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1620 cm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Metal Nitrosyl Complexes </a:t>
            </a:r>
            <a:r>
              <a:rPr lang="en-US" dirty="0" smtClean="0">
                <a:solidFill>
                  <a:srgbClr val="002060"/>
                </a:solidFill>
              </a:rPr>
              <a:t>VI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79506"/>
              </p:ext>
            </p:extLst>
          </p:nvPr>
        </p:nvGraphicFramePr>
        <p:xfrm>
          <a:off x="1905000" y="1905000"/>
          <a:ext cx="539496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130783"/>
                <a:gridCol w="1088059"/>
                <a:gridCol w="1088059"/>
                <a:gridCol w="1088059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Compound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(M-N-O)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d(M-N)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d(N-O)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[Fe(CN)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(NO)]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3716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173.9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164.3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114.5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[Mn(CN)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(NO)]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3716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177.0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165.1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117.4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[Co(NH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(NO)]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3716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119.0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187.1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115.4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-[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Co(en)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(NO)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3716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124.4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182.0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104.3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[Cr(CN)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(NO)]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3716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176.0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171.0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121.1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Ir(NO)(P(C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3716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180.0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166.6 pm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124.4 pm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0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1095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Paper</vt:lpstr>
      <vt:lpstr>Equation</vt:lpstr>
      <vt:lpstr>Unknown</vt:lpstr>
      <vt:lpstr>Lecture 9a</vt:lpstr>
      <vt:lpstr>Nitric Oxide I</vt:lpstr>
      <vt:lpstr>Nitric Oxide II</vt:lpstr>
      <vt:lpstr>Metal Nitrosyl Complexes I</vt:lpstr>
      <vt:lpstr>Metal Nitrosyl Complexes II</vt:lpstr>
      <vt:lpstr>Metal Nitrosyl Complexes III</vt:lpstr>
      <vt:lpstr>Metal Nitrosyl Complexes IV</vt:lpstr>
      <vt:lpstr>Metal Nitrosyl Complexes V</vt:lpstr>
      <vt:lpstr>Metal Nitrosyl Complexes VI</vt:lpstr>
      <vt:lpstr>Experiment (Theory)</vt:lpstr>
      <vt:lpstr>Experiment I</vt:lpstr>
      <vt:lpstr>Experiment II</vt:lpstr>
      <vt:lpstr>Experiment III</vt:lpstr>
      <vt:lpstr>Characterization I 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9a</dc:title>
  <dc:creator>Alf Bacher</dc:creator>
  <cp:lastModifiedBy>Alf Bacher</cp:lastModifiedBy>
  <cp:revision>20</cp:revision>
  <dcterms:created xsi:type="dcterms:W3CDTF">2013-02-03T18:11:04Z</dcterms:created>
  <dcterms:modified xsi:type="dcterms:W3CDTF">2013-02-03T21:48:19Z</dcterms:modified>
</cp:coreProperties>
</file>